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58" r:id="rId5"/>
    <p:sldId id="260" r:id="rId6"/>
    <p:sldId id="261" r:id="rId7"/>
    <p:sldId id="262" r:id="rId8"/>
    <p:sldId id="257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563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880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4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879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48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943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47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903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2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97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695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7CFE-7B3A-4012-A28B-D2248DC12D96}" type="datetimeFigureOut">
              <a:rPr lang="hu-HU" smtClean="0"/>
              <a:t>2024. 03. 24.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99A5-F93D-4122-BAA2-D174B181486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997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Víz Világnapja,</a:t>
            </a:r>
            <a:b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</a:br>
            <a:r>
              <a:rPr lang="hu-H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Beszédes József megemlékezések</a:t>
            </a:r>
            <a:endParaRPr lang="hu-H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983602"/>
            <a:ext cx="9144000" cy="2003729"/>
          </a:xfrm>
        </p:spPr>
        <p:txBody>
          <a:bodyPr>
            <a:normAutofit fontScale="62500" lnSpcReduction="20000"/>
          </a:bodyPr>
          <a:lstStyle/>
          <a:p>
            <a:r>
              <a:rPr lang="hu-HU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Dunaföldvár</a:t>
            </a:r>
          </a:p>
          <a:p>
            <a:r>
              <a:rPr lang="hu-HU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2024.</a:t>
            </a:r>
            <a:r>
              <a:rPr lang="hu-HU" sz="6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endParaRPr lang="hu-H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hu-HU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Marschalkó Györgyi képeivel</a:t>
            </a:r>
            <a:endParaRPr lang="hu-HU" sz="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136" y="-4990804"/>
            <a:ext cx="12393386" cy="220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60910"/>
            <a:ext cx="12054177" cy="2140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0107"/>
            <a:ext cx="12036879" cy="213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-5143253"/>
            <a:ext cx="12045043" cy="213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" y="-4794754"/>
            <a:ext cx="10877384" cy="1931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0" y="-5726672"/>
            <a:ext cx="11608904" cy="206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-4811160"/>
            <a:ext cx="11895365" cy="211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</Words>
  <Application>Microsoft Office PowerPoint</Application>
  <PresentationFormat>Szélesvásznú</PresentationFormat>
  <Paragraphs>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Algerian</vt:lpstr>
      <vt:lpstr>Arial</vt:lpstr>
      <vt:lpstr>Bookman Old Style</vt:lpstr>
      <vt:lpstr>Calibri</vt:lpstr>
      <vt:lpstr>Calibri Light</vt:lpstr>
      <vt:lpstr>Office-téma</vt:lpstr>
      <vt:lpstr>Víz Világnapja, Beszédes József megemlékezések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Víz Világnapja Beszédes József megemlékezések</dc:title>
  <dc:creator>Acer</dc:creator>
  <cp:lastModifiedBy>Acer</cp:lastModifiedBy>
  <cp:revision>3</cp:revision>
  <dcterms:created xsi:type="dcterms:W3CDTF">2024-03-24T15:24:23Z</dcterms:created>
  <dcterms:modified xsi:type="dcterms:W3CDTF">2024-03-24T16:03:14Z</dcterms:modified>
</cp:coreProperties>
</file>