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notesSlides/_rels/notesSlide7.xml.rels" ContentType="application/vnd.openxmlformats-package.relationships+xml"/>
  <Override PartName="/ppt/notesSlides/notesSlide7.xml" ContentType="application/vnd.openxmlformats-officedocument.presentationml.notesSlide+xml"/>
  <Override PartName="/ppt/slides/_rels/slide24.xml.rels" ContentType="application/vnd.openxmlformats-package.relationships+xml"/>
  <Override PartName="/ppt/slides/_rels/slide23.xml.rels" ContentType="application/vnd.openxmlformats-package.relationships+xml"/>
  <Override PartName="/ppt/slides/_rels/slide26.xml.rels" ContentType="application/vnd.openxmlformats-package.relationships+xml"/>
  <Override PartName="/ppt/slides/_rels/slide21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4.xml.rels" ContentType="application/vnd.openxmlformats-package.relationships+xml"/>
  <Override PartName="/ppt/slides/_rels/slide25.xml.rels" ContentType="application/vnd.openxmlformats-package.relationships+xml"/>
  <Override PartName="/ppt/slides/_rels/slide13.xml.rels" ContentType="application/vnd.openxmlformats-package.relationships+xml"/>
  <Override PartName="/ppt/slides/_rels/slide20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6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_rels/slide5.xml.rels" ContentType="application/vnd.openxmlformats-package.relationships+xml"/>
  <Override PartName="/ppt/slides/_rels/slide17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media/image29.jpeg" ContentType="image/jpeg"/>
  <Override PartName="/ppt/media/image26.jpeg" ContentType="image/jpeg"/>
  <Override PartName="/ppt/media/image25.jpeg" ContentType="image/jpeg"/>
  <Override PartName="/ppt/media/image22.jpeg" ContentType="image/jpeg"/>
  <Override PartName="/ppt/media/image23.jpeg" ContentType="image/jpeg"/>
  <Override PartName="/ppt/media/image21.jpeg" ContentType="image/jpeg"/>
  <Override PartName="/ppt/media/image28.jpeg" ContentType="image/jpeg"/>
  <Override PartName="/ppt/media/image24.jpeg" ContentType="image/jpeg"/>
  <Override PartName="/ppt/media/image19.jpeg" ContentType="image/jpeg"/>
  <Override PartName="/ppt/media/image18.jpeg" ContentType="image/jpeg"/>
  <Override PartName="/ppt/media/image17.jpeg" ContentType="image/jpeg"/>
  <Override PartName="/ppt/media/image16.jpeg" ContentType="image/jpeg"/>
  <Override PartName="/ppt/media/image31.jpeg" ContentType="image/jpeg"/>
  <Override PartName="/ppt/media/image15.jpeg" ContentType="image/jpeg"/>
  <Override PartName="/ppt/media/image30.jpeg" ContentType="image/jpeg"/>
  <Override PartName="/ppt/media/image11.jpeg" ContentType="image/jpeg"/>
  <Override PartName="/ppt/media/image8.jpeg" ContentType="image/jpeg"/>
  <Override PartName="/ppt/media/image7.jpeg" ContentType="image/jpeg"/>
  <Override PartName="/ppt/media/image6.png" ContentType="image/png"/>
  <Override PartName="/ppt/media/image10.jpeg" ContentType="image/jpeg"/>
  <Override PartName="/ppt/media/image27.jpeg" ContentType="image/jpeg"/>
  <Override PartName="/ppt/media/image5.png" ContentType="image/png"/>
  <Override PartName="/ppt/media/image4.png" ContentType="image/png"/>
  <Override PartName="/ppt/media/image13.jpeg" ContentType="image/jpeg"/>
  <Override PartName="/ppt/media/image20.jpeg" ContentType="image/jpeg"/>
  <Override PartName="/ppt/media/image12.jpeg" ContentType="image/jpeg"/>
  <Override PartName="/ppt/media/image3.png" ContentType="image/png"/>
  <Override PartName="/ppt/media/image9.jpeg" ContentType="image/jpeg"/>
  <Override PartName="/ppt/media/image2.png" ContentType="image/png"/>
  <Override PartName="/ppt/media/image14.jpeg" ContentType="image/jpeg"/>
  <Override PartName="/ppt/media/image1.png" ContentType="image/png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lang="en-US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11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11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12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12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34E58548-D9DA-48FC-B9F7-860C756657E8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/>
          </a:p>
        </p:txBody>
      </p:sp>
      <p:sp>
        <p:nvSpPr>
          <p:cNvPr id="177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</p:spPr>
        <p:txBody>
          <a:bodyPr anchor="b"/>
          <a:p>
            <a:pPr algn="r">
              <a:lnSpc>
                <a:spcPct val="100000"/>
              </a:lnSpc>
            </a:pPr>
            <a:fld id="{6806636F-2CD6-4744-A885-6929B5C541F1}" type="slidenum">
              <a:rPr lang="en-US" sz="1200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7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8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6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7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8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15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16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8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p>
            <a:pPr algn="ctr">
              <a:lnSpc>
                <a:spcPct val="100000"/>
              </a:lnSpc>
            </a:pPr>
            <a:r>
              <a:rPr lang="hu-HU" sz="6000">
                <a:solidFill>
                  <a:srgbClr val="000000"/>
                </a:solidFill>
                <a:latin typeface="Calibri Light"/>
              </a:rPr>
              <a:t>Click to edit the title text formatMintacím szerkesztése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11/27/20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22A75214-056A-462A-AC7D-4360212647E8}" type="slidenum">
              <a:rPr lang="en-US" sz="1200">
                <a:solidFill>
                  <a:srgbClr val="8b8b8b"/>
                </a:solidFill>
                <a:latin typeface="Calibri"/>
              </a:rPr>
              <a:t>&lt;number&gt;</a:t>
            </a:fld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hu-HU" sz="2800"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hu-HU" sz="2000"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hu-HU"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hu-HU"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hu-HU" sz="2000"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hu-HU" sz="2000">
                <a:latin typeface="Calibri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hu-HU" sz="2000">
                <a:latin typeface="Calibri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11/27/20</a:t>
            </a:r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87500B7D-2E78-46B1-88E0-62BB9FFC89E5}" type="slidenum">
              <a:rPr lang="en-US" sz="1200">
                <a:solidFill>
                  <a:srgbClr val="8b8b8b"/>
                </a:solidFill>
                <a:latin typeface="Calibri"/>
              </a:rPr>
              <a:t>&lt;number&gt;</a:t>
            </a:fld>
            <a:endParaRPr/>
          </a:p>
        </p:txBody>
      </p:sp>
      <p:sp>
        <p:nvSpPr>
          <p:cNvPr id="42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lang="hu-HU">
                <a:latin typeface="Calibri"/>
              </a:rPr>
              <a:t>Click to edit the title text format</a:t>
            </a:r>
            <a:endParaRPr/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hu-HU" sz="2800"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hu-HU" sz="2000"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hu-HU"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hu-HU"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hu-HU" sz="2000"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hu-HU" sz="2000">
                <a:latin typeface="Calibri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hu-HU" sz="2000">
                <a:latin typeface="Calibri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dt"/>
          </p:nvPr>
        </p:nvSpPr>
        <p:spPr>
          <a:xfrm>
            <a:off x="609480" y="6247440"/>
            <a:ext cx="2840400" cy="4726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81" name="PlaceHolder 4"/>
          <p:cNvSpPr>
            <a:spLocks noGrp="1"/>
          </p:cNvSpPr>
          <p:nvPr>
            <p:ph type="ftr"/>
          </p:nvPr>
        </p:nvSpPr>
        <p:spPr>
          <a:xfrm>
            <a:off x="4169520" y="6247440"/>
            <a:ext cx="3864240" cy="4726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82" name="PlaceHolder 5"/>
          <p:cNvSpPr>
            <a:spLocks noGrp="1"/>
          </p:cNvSpPr>
          <p:nvPr>
            <p:ph type="sldNum"/>
          </p:nvPr>
        </p:nvSpPr>
        <p:spPr>
          <a:xfrm>
            <a:off x="8741520" y="6247440"/>
            <a:ext cx="2840400" cy="472680"/>
          </a:xfrm>
          <a:prstGeom prst="rect">
            <a:avLst/>
          </a:prstGeom>
        </p:spPr>
        <p:txBody>
          <a:bodyPr lIns="0" rIns="0" tIns="0" bIns="0"/>
          <a:p>
            <a:pPr algn="r"/>
            <a:fld id="{D5C483D3-6165-44B9-AEE1-72E21179C00A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p>
            <a:pPr algn="ctr">
              <a:lnSpc>
                <a:spcPct val="100000"/>
              </a:lnSpc>
            </a:pPr>
            <a:r>
              <a:rPr b="1" lang="hu-HU" sz="6000">
                <a:solidFill>
                  <a:srgbClr val="000000"/>
                </a:solidFill>
                <a:latin typeface="Bookman Old Style"/>
              </a:rPr>
              <a:t>A KLUBTAGSÁG</a:t>
            </a:r>
            <a:endParaRPr/>
          </a:p>
        </p:txBody>
      </p:sp>
      <p:sp>
        <p:nvSpPr>
          <p:cNvPr id="123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b="1" lang="en-US" sz="2400">
                <a:solidFill>
                  <a:srgbClr val="000000"/>
                </a:solidFill>
                <a:latin typeface="Bookman Old Style"/>
              </a:rPr>
              <a:t>szigorúan ABC sorrendben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Kép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13920" y="-222480"/>
            <a:ext cx="11536560" cy="15382080"/>
          </a:xfrm>
          <a:prstGeom prst="rect">
            <a:avLst/>
          </a:prstGeom>
          <a:ln>
            <a:noFill/>
          </a:ln>
        </p:spPr>
      </p:pic>
      <p:sp>
        <p:nvSpPr>
          <p:cNvPr id="142" name="CustomShape 1"/>
          <p:cNvSpPr/>
          <p:nvPr/>
        </p:nvSpPr>
        <p:spPr>
          <a:xfrm>
            <a:off x="466200" y="4353480"/>
            <a:ext cx="3020400" cy="17362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5400">
                <a:solidFill>
                  <a:srgbClr val="ffff00"/>
                </a:solidFill>
                <a:latin typeface="Bookman Old Style"/>
              </a:rPr>
              <a:t>FÜZESY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5400">
                <a:solidFill>
                  <a:srgbClr val="ffff00"/>
                </a:solidFill>
                <a:latin typeface="Bookman Old Style"/>
              </a:rPr>
              <a:t>PISTA</a:t>
            </a:r>
            <a:endParaRPr/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Kép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204840" y="0"/>
            <a:ext cx="14196240" cy="7985160"/>
          </a:xfrm>
          <a:prstGeom prst="rect">
            <a:avLst/>
          </a:prstGeom>
          <a:ln>
            <a:noFill/>
          </a:ln>
        </p:spPr>
      </p:pic>
      <p:sp>
        <p:nvSpPr>
          <p:cNvPr id="144" name="CustomShape 1"/>
          <p:cNvSpPr/>
          <p:nvPr/>
        </p:nvSpPr>
        <p:spPr>
          <a:xfrm>
            <a:off x="3173760" y="5934600"/>
            <a:ext cx="4282200" cy="9133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5400">
                <a:solidFill>
                  <a:srgbClr val="ffff00"/>
                </a:solidFill>
                <a:latin typeface="Bookman Old Style"/>
              </a:rPr>
              <a:t>HUTTERÉK</a:t>
            </a:r>
            <a:endParaRPr/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Kép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830160" y="-6323040"/>
            <a:ext cx="31520160" cy="23640120"/>
          </a:xfrm>
          <a:prstGeom prst="rect">
            <a:avLst/>
          </a:prstGeom>
          <a:ln>
            <a:noFill/>
          </a:ln>
        </p:spPr>
      </p:pic>
      <p:sp>
        <p:nvSpPr>
          <p:cNvPr id="146" name="CustomShape 1"/>
          <p:cNvSpPr/>
          <p:nvPr/>
        </p:nvSpPr>
        <p:spPr>
          <a:xfrm>
            <a:off x="5061240" y="5387760"/>
            <a:ext cx="4597560" cy="9133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5400">
                <a:solidFill>
                  <a:srgbClr val="ffff00"/>
                </a:solidFill>
                <a:latin typeface="Bookman Old Style"/>
              </a:rPr>
              <a:t>KÍNÁL BÉLA</a:t>
            </a:r>
            <a:endParaRPr/>
          </a:p>
        </p:txBody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Kép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7874640" y="379800"/>
            <a:ext cx="26739000" cy="17825760"/>
          </a:xfrm>
          <a:prstGeom prst="rect">
            <a:avLst/>
          </a:prstGeom>
          <a:ln>
            <a:noFill/>
          </a:ln>
        </p:spPr>
      </p:pic>
      <p:sp>
        <p:nvSpPr>
          <p:cNvPr id="148" name="CustomShape 1"/>
          <p:cNvSpPr/>
          <p:nvPr/>
        </p:nvSpPr>
        <p:spPr>
          <a:xfrm>
            <a:off x="5978160" y="506520"/>
            <a:ext cx="5419080" cy="9133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5400">
                <a:solidFill>
                  <a:srgbClr val="ff0000"/>
                </a:solidFill>
                <a:latin typeface="Bookman Old Style"/>
                <a:ea typeface="Adobe Myungjo Std M"/>
              </a:rPr>
              <a:t>◄◄ </a:t>
            </a:r>
            <a:r>
              <a:rPr b="1" lang="en-US" sz="5400">
                <a:solidFill>
                  <a:srgbClr val="ff0000"/>
                </a:solidFill>
                <a:latin typeface="Bookman Old Style"/>
                <a:ea typeface="Adobe Myungjo Std M"/>
              </a:rPr>
              <a:t>KISS JENŐ</a:t>
            </a:r>
            <a:endParaRPr/>
          </a:p>
        </p:txBody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Kép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7860960" y="-6975360"/>
            <a:ext cx="19911960" cy="13274640"/>
          </a:xfrm>
          <a:prstGeom prst="rect">
            <a:avLst/>
          </a:prstGeom>
          <a:ln>
            <a:noFill/>
          </a:ln>
        </p:spPr>
      </p:pic>
      <p:sp>
        <p:nvSpPr>
          <p:cNvPr id="150" name="CustomShape 1"/>
          <p:cNvSpPr/>
          <p:nvPr/>
        </p:nvSpPr>
        <p:spPr>
          <a:xfrm>
            <a:off x="5773680" y="253080"/>
            <a:ext cx="3801600" cy="9129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5400">
                <a:solidFill>
                  <a:srgbClr val="ffff00"/>
                </a:solidFill>
                <a:latin typeface="Bookman Old Style"/>
              </a:rPr>
              <a:t>KÓNYÁÉK</a:t>
            </a:r>
            <a:endParaRPr/>
          </a:p>
        </p:txBody>
      </p:sp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Kép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1947960" y="-1156320"/>
            <a:ext cx="13958640" cy="9305640"/>
          </a:xfrm>
          <a:prstGeom prst="rect">
            <a:avLst/>
          </a:prstGeom>
          <a:ln>
            <a:noFill/>
          </a:ln>
        </p:spPr>
      </p:pic>
      <p:sp>
        <p:nvSpPr>
          <p:cNvPr id="152" name="CustomShape 1"/>
          <p:cNvSpPr/>
          <p:nvPr/>
        </p:nvSpPr>
        <p:spPr>
          <a:xfrm>
            <a:off x="5972400" y="5808240"/>
            <a:ext cx="4268160" cy="9129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5400">
                <a:solidFill>
                  <a:srgbClr val="ffff00"/>
                </a:solidFill>
                <a:latin typeface="Bookman Old Style"/>
              </a:rPr>
              <a:t>KOVÁCSÉK</a:t>
            </a:r>
            <a:endParaRPr/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Kép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631080" y="128880"/>
            <a:ext cx="10803960" cy="7443360"/>
          </a:xfrm>
          <a:prstGeom prst="rect">
            <a:avLst/>
          </a:prstGeom>
          <a:ln>
            <a:noFill/>
          </a:ln>
        </p:spPr>
      </p:pic>
      <p:sp>
        <p:nvSpPr>
          <p:cNvPr id="154" name="CustomShape 1"/>
          <p:cNvSpPr/>
          <p:nvPr/>
        </p:nvSpPr>
        <p:spPr>
          <a:xfrm>
            <a:off x="6296760" y="6037920"/>
            <a:ext cx="4473720" cy="9129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5400">
                <a:solidFill>
                  <a:srgbClr val="ffff00"/>
                </a:solidFill>
                <a:latin typeface="Bookman Old Style"/>
              </a:rPr>
              <a:t>LŐRINCZÉK</a:t>
            </a:r>
            <a:endParaRPr/>
          </a:p>
        </p:txBody>
      </p:sp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Kép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87360" y="450720"/>
            <a:ext cx="10991520" cy="7327440"/>
          </a:xfrm>
          <a:prstGeom prst="rect">
            <a:avLst/>
          </a:prstGeom>
          <a:ln>
            <a:noFill/>
          </a:ln>
        </p:spPr>
      </p:pic>
      <p:sp>
        <p:nvSpPr>
          <p:cNvPr id="156" name="CustomShape 1"/>
          <p:cNvSpPr/>
          <p:nvPr/>
        </p:nvSpPr>
        <p:spPr>
          <a:xfrm>
            <a:off x="1416600" y="5976720"/>
            <a:ext cx="5022360" cy="9129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5400">
                <a:solidFill>
                  <a:srgbClr val="ffff00"/>
                </a:solidFill>
                <a:latin typeface="Bookman Old Style"/>
              </a:rPr>
              <a:t>MACSEK ETA</a:t>
            </a:r>
            <a:endParaRPr/>
          </a:p>
        </p:txBody>
      </p:sp>
      <p:sp>
        <p:nvSpPr>
          <p:cNvPr id="157" name="CustomShape 2"/>
          <p:cNvSpPr/>
          <p:nvPr/>
        </p:nvSpPr>
        <p:spPr>
          <a:xfrm>
            <a:off x="7483680" y="4996080"/>
            <a:ext cx="2526120" cy="17359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en-US" sz="5400">
                <a:solidFill>
                  <a:srgbClr val="ffff00"/>
                </a:solidFill>
                <a:latin typeface="Bookman Old Style"/>
              </a:rPr>
              <a:t>ÓVÁRI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z="5400">
                <a:solidFill>
                  <a:srgbClr val="ffff00"/>
                </a:solidFill>
                <a:latin typeface="Bookman Old Style"/>
              </a:rPr>
              <a:t>LACI</a:t>
            </a:r>
            <a:endParaRPr/>
          </a:p>
        </p:txBody>
      </p:sp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Kép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4704480" y="-1332000"/>
            <a:ext cx="16430400" cy="10953360"/>
          </a:xfrm>
          <a:prstGeom prst="rect">
            <a:avLst/>
          </a:prstGeom>
          <a:ln>
            <a:noFill/>
          </a:ln>
        </p:spPr>
      </p:pic>
      <p:sp>
        <p:nvSpPr>
          <p:cNvPr id="159" name="CustomShape 1"/>
          <p:cNvSpPr/>
          <p:nvPr/>
        </p:nvSpPr>
        <p:spPr>
          <a:xfrm>
            <a:off x="4108320" y="5671800"/>
            <a:ext cx="8137080" cy="91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5400">
                <a:solidFill>
                  <a:srgbClr val="ffff00"/>
                </a:solidFill>
                <a:latin typeface="Bookman Old Style"/>
              </a:rPr>
              <a:t>NAGYBOCSKAIÉK</a:t>
            </a:r>
            <a:endParaRPr/>
          </a:p>
        </p:txBody>
      </p:sp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Kép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7117920" y="-2862360"/>
            <a:ext cx="28120320" cy="18746640"/>
          </a:xfrm>
          <a:prstGeom prst="rect">
            <a:avLst/>
          </a:prstGeom>
          <a:ln>
            <a:noFill/>
          </a:ln>
        </p:spPr>
      </p:pic>
      <p:sp>
        <p:nvSpPr>
          <p:cNvPr id="161" name="CustomShape 1"/>
          <p:cNvSpPr/>
          <p:nvPr/>
        </p:nvSpPr>
        <p:spPr>
          <a:xfrm>
            <a:off x="330120" y="1997640"/>
            <a:ext cx="3952800" cy="9129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5400">
                <a:solidFill>
                  <a:srgbClr val="ff0000"/>
                </a:solidFill>
                <a:latin typeface="Bookman Old Style"/>
              </a:rPr>
              <a:t>NÁNÁSIÉK</a:t>
            </a:r>
            <a:endParaRPr/>
          </a:p>
        </p:txBody>
      </p:sp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Kép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386280" y="-1432800"/>
            <a:ext cx="12578040" cy="9433440"/>
          </a:xfrm>
          <a:prstGeom prst="rect">
            <a:avLst/>
          </a:prstGeom>
          <a:ln>
            <a:noFill/>
          </a:ln>
        </p:spPr>
      </p:pic>
      <p:sp>
        <p:nvSpPr>
          <p:cNvPr id="125" name="CustomShape 1"/>
          <p:cNvSpPr/>
          <p:nvPr/>
        </p:nvSpPr>
        <p:spPr>
          <a:xfrm>
            <a:off x="4366080" y="5718240"/>
            <a:ext cx="4926960" cy="9133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5400">
                <a:solidFill>
                  <a:srgbClr val="ffffff"/>
                </a:solidFill>
                <a:latin typeface="Bookman Old Style"/>
              </a:rPr>
              <a:t>BABINECZÉK</a:t>
            </a:r>
            <a:endParaRPr/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Kép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63800" y="-1020240"/>
            <a:ext cx="12168360" cy="9126360"/>
          </a:xfrm>
          <a:prstGeom prst="rect">
            <a:avLst/>
          </a:prstGeom>
          <a:ln>
            <a:noFill/>
          </a:ln>
        </p:spPr>
      </p:pic>
      <p:sp>
        <p:nvSpPr>
          <p:cNvPr id="163" name="CustomShape 1"/>
          <p:cNvSpPr/>
          <p:nvPr/>
        </p:nvSpPr>
        <p:spPr>
          <a:xfrm>
            <a:off x="1115280" y="5704920"/>
            <a:ext cx="4460040" cy="9129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5400">
                <a:solidFill>
                  <a:srgbClr val="ffff00"/>
                </a:solidFill>
                <a:latin typeface="Bookman Old Style"/>
              </a:rPr>
              <a:t>ÓZSVÁRIÉK</a:t>
            </a:r>
            <a:endParaRPr/>
          </a:p>
        </p:txBody>
      </p:sp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Kép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21840" y="-158400"/>
            <a:ext cx="11766240" cy="7844040"/>
          </a:xfrm>
          <a:prstGeom prst="rect">
            <a:avLst/>
          </a:prstGeom>
          <a:ln>
            <a:noFill/>
          </a:ln>
        </p:spPr>
      </p:pic>
      <p:sp>
        <p:nvSpPr>
          <p:cNvPr id="165" name="CustomShape 1"/>
          <p:cNvSpPr/>
          <p:nvPr/>
        </p:nvSpPr>
        <p:spPr>
          <a:xfrm>
            <a:off x="882360" y="5563800"/>
            <a:ext cx="6325560" cy="9129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5400">
                <a:solidFill>
                  <a:srgbClr val="ff0000"/>
                </a:solidFill>
                <a:latin typeface="Bookman Old Style"/>
              </a:rPr>
              <a:t>SÁNDOR GABIÉK</a:t>
            </a:r>
            <a:endParaRPr/>
          </a:p>
        </p:txBody>
      </p:sp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Kép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83480" y="100080"/>
            <a:ext cx="36517680" cy="17751240"/>
          </a:xfrm>
          <a:prstGeom prst="rect">
            <a:avLst/>
          </a:prstGeom>
          <a:ln>
            <a:noFill/>
          </a:ln>
        </p:spPr>
      </p:pic>
      <p:sp>
        <p:nvSpPr>
          <p:cNvPr id="167" name="CustomShape 1"/>
          <p:cNvSpPr/>
          <p:nvPr/>
        </p:nvSpPr>
        <p:spPr>
          <a:xfrm>
            <a:off x="3621240" y="5472360"/>
            <a:ext cx="6595200" cy="9129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5400">
                <a:solidFill>
                  <a:srgbClr val="ffff00"/>
                </a:solidFill>
                <a:latin typeface="Bookman Old Style"/>
              </a:rPr>
              <a:t>SZALAY CSABIÉK</a:t>
            </a:r>
            <a:r>
              <a:rPr lang="en-US" sz="5400">
                <a:solidFill>
                  <a:srgbClr val="ffff00"/>
                </a:solidFill>
                <a:latin typeface="Calibri"/>
              </a:rPr>
              <a:t>K</a:t>
            </a:r>
            <a:endParaRPr/>
          </a:p>
        </p:txBody>
      </p:sp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Kép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-635040"/>
            <a:ext cx="12137040" cy="8091000"/>
          </a:xfrm>
          <a:prstGeom prst="rect">
            <a:avLst/>
          </a:prstGeom>
          <a:ln>
            <a:noFill/>
          </a:ln>
        </p:spPr>
      </p:pic>
      <p:sp>
        <p:nvSpPr>
          <p:cNvPr id="169" name="CustomShape 1"/>
          <p:cNvSpPr/>
          <p:nvPr/>
        </p:nvSpPr>
        <p:spPr>
          <a:xfrm>
            <a:off x="2576880" y="5800320"/>
            <a:ext cx="3472560" cy="9129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5400">
                <a:solidFill>
                  <a:srgbClr val="ffff00"/>
                </a:solidFill>
                <a:latin typeface="Bookman Old Style"/>
              </a:rPr>
              <a:t>SZŐDIÉK</a:t>
            </a:r>
            <a:endParaRPr/>
          </a:p>
        </p:txBody>
      </p:sp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Kép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669680" y="-2636640"/>
            <a:ext cx="17779680" cy="11853000"/>
          </a:xfrm>
          <a:prstGeom prst="rect">
            <a:avLst/>
          </a:prstGeom>
          <a:ln>
            <a:noFill/>
          </a:ln>
        </p:spPr>
      </p:pic>
      <p:sp>
        <p:nvSpPr>
          <p:cNvPr id="171" name="CustomShape 1"/>
          <p:cNvSpPr/>
          <p:nvPr/>
        </p:nvSpPr>
        <p:spPr>
          <a:xfrm>
            <a:off x="3007800" y="5565960"/>
            <a:ext cx="5077440" cy="9129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5400">
                <a:solidFill>
                  <a:srgbClr val="ff0000"/>
                </a:solidFill>
                <a:latin typeface="Bookman Old Style"/>
              </a:rPr>
              <a:t>VADKERTIÉK</a:t>
            </a:r>
            <a:endParaRPr/>
          </a:p>
        </p:txBody>
      </p:sp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Kép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1173600" y="-8771400"/>
            <a:ext cx="14274720" cy="19598760"/>
          </a:xfrm>
          <a:prstGeom prst="rect">
            <a:avLst/>
          </a:prstGeom>
          <a:ln>
            <a:noFill/>
          </a:ln>
        </p:spPr>
      </p:pic>
      <p:sp>
        <p:nvSpPr>
          <p:cNvPr id="173" name="CustomShape 1"/>
          <p:cNvSpPr/>
          <p:nvPr/>
        </p:nvSpPr>
        <p:spPr>
          <a:xfrm>
            <a:off x="4200120" y="286560"/>
            <a:ext cx="4720680" cy="9129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5400">
                <a:solidFill>
                  <a:srgbClr val="ffff00"/>
                </a:solidFill>
                <a:latin typeface="Bookman Old Style"/>
              </a:rPr>
              <a:t>VARGA ÁRPI</a:t>
            </a:r>
            <a:endParaRPr/>
          </a:p>
        </p:txBody>
      </p:sp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Kép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1046880" y="-886680"/>
            <a:ext cx="14526720" cy="9684360"/>
          </a:xfrm>
          <a:prstGeom prst="rect">
            <a:avLst/>
          </a:prstGeom>
          <a:ln>
            <a:noFill/>
          </a:ln>
        </p:spPr>
      </p:pic>
      <p:sp>
        <p:nvSpPr>
          <p:cNvPr id="175" name="CustomShape 1"/>
          <p:cNvSpPr/>
          <p:nvPr/>
        </p:nvSpPr>
        <p:spPr>
          <a:xfrm>
            <a:off x="205200" y="5301000"/>
            <a:ext cx="10371600" cy="9129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5400">
                <a:solidFill>
                  <a:srgbClr val="ffff00"/>
                </a:solidFill>
                <a:latin typeface="Bookman Old Style"/>
              </a:rPr>
              <a:t>VINCZÉÉK: MARGÓ ÉS KATI</a:t>
            </a:r>
            <a:endParaRPr/>
          </a:p>
        </p:txBody>
      </p:sp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Kép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42560" y="-1206000"/>
            <a:ext cx="20578320" cy="13676040"/>
          </a:xfrm>
          <a:prstGeom prst="rect">
            <a:avLst/>
          </a:prstGeom>
          <a:ln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2257560" y="5934600"/>
            <a:ext cx="5969160" cy="9133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5400">
                <a:solidFill>
                  <a:srgbClr val="ff0000"/>
                </a:solidFill>
                <a:latin typeface="Bookman Old Style"/>
              </a:rPr>
              <a:t>BALOGH JÓSKA</a:t>
            </a:r>
            <a:endParaRPr/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Kép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017360" y="-10440"/>
            <a:ext cx="10302120" cy="6868080"/>
          </a:xfrm>
          <a:prstGeom prst="rect">
            <a:avLst/>
          </a:prstGeom>
          <a:ln>
            <a:noFill/>
          </a:ln>
        </p:spPr>
      </p:pic>
      <p:sp>
        <p:nvSpPr>
          <p:cNvPr id="129" name="CustomShape 1"/>
          <p:cNvSpPr/>
          <p:nvPr/>
        </p:nvSpPr>
        <p:spPr>
          <a:xfrm>
            <a:off x="4281480" y="5666760"/>
            <a:ext cx="3596400" cy="9133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5400">
                <a:solidFill>
                  <a:srgbClr val="ff0000"/>
                </a:solidFill>
                <a:latin typeface="Bookman Old Style"/>
              </a:rPr>
              <a:t>BESZÉÉK</a:t>
            </a:r>
            <a:endParaRPr/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Kép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2451600" y="-5368680"/>
            <a:ext cx="23190840" cy="21556080"/>
          </a:xfrm>
          <a:prstGeom prst="rect">
            <a:avLst/>
          </a:prstGeom>
          <a:ln>
            <a:noFill/>
          </a:ln>
        </p:spPr>
      </p:pic>
      <p:sp>
        <p:nvSpPr>
          <p:cNvPr id="131" name="CustomShape 1"/>
          <p:cNvSpPr/>
          <p:nvPr/>
        </p:nvSpPr>
        <p:spPr>
          <a:xfrm>
            <a:off x="1016640" y="5778000"/>
            <a:ext cx="6792120" cy="9133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5400">
                <a:solidFill>
                  <a:srgbClr val="ff0000"/>
                </a:solidFill>
                <a:latin typeface="Bookman Old Style"/>
              </a:rPr>
              <a:t>BIKSZ JANI BÁCSI</a:t>
            </a:r>
            <a:endParaRPr/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Kép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7068600" y="-4403520"/>
            <a:ext cx="18770040" cy="14077440"/>
          </a:xfrm>
          <a:prstGeom prst="rect">
            <a:avLst/>
          </a:prstGeom>
          <a:ln>
            <a:noFill/>
          </a:ln>
        </p:spPr>
      </p:pic>
      <p:sp>
        <p:nvSpPr>
          <p:cNvPr id="133" name="CustomShape 1"/>
          <p:cNvSpPr/>
          <p:nvPr/>
        </p:nvSpPr>
        <p:spPr>
          <a:xfrm>
            <a:off x="5815080" y="5645520"/>
            <a:ext cx="4817160" cy="9133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5400">
                <a:solidFill>
                  <a:srgbClr val="ff0000"/>
                </a:solidFill>
                <a:latin typeface="Bookman Old Style"/>
              </a:rPr>
              <a:t>BOGÁTHTÉK</a:t>
            </a:r>
            <a:endParaRPr/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Kép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93320" y="-965880"/>
            <a:ext cx="11526120" cy="15368400"/>
          </a:xfrm>
          <a:prstGeom prst="rect">
            <a:avLst/>
          </a:prstGeom>
          <a:ln>
            <a:noFill/>
          </a:ln>
        </p:spPr>
      </p:pic>
      <p:sp>
        <p:nvSpPr>
          <p:cNvPr id="135" name="CustomShape 1"/>
          <p:cNvSpPr/>
          <p:nvPr/>
        </p:nvSpPr>
        <p:spPr>
          <a:xfrm>
            <a:off x="741960" y="5795280"/>
            <a:ext cx="3994200" cy="9133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5400">
                <a:solidFill>
                  <a:srgbClr val="ffff00"/>
                </a:solidFill>
                <a:latin typeface="Bookman Old Style"/>
              </a:rPr>
              <a:t>BUDÁCSIK</a:t>
            </a:r>
            <a:endParaRPr/>
          </a:p>
        </p:txBody>
      </p:sp>
      <p:sp>
        <p:nvSpPr>
          <p:cNvPr id="136" name="CustomShape 2"/>
          <p:cNvSpPr/>
          <p:nvPr/>
        </p:nvSpPr>
        <p:spPr>
          <a:xfrm>
            <a:off x="8899200" y="5807520"/>
            <a:ext cx="2375640" cy="9133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5400">
                <a:solidFill>
                  <a:srgbClr val="ffff00"/>
                </a:solidFill>
                <a:latin typeface="Bookman Old Style"/>
              </a:rPr>
              <a:t>ERZSI</a:t>
            </a:r>
            <a:endParaRPr/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Kép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6621120" y="-2603880"/>
            <a:ext cx="26894880" cy="17929800"/>
          </a:xfrm>
          <a:prstGeom prst="rect">
            <a:avLst/>
          </a:prstGeom>
          <a:ln>
            <a:noFill/>
          </a:ln>
        </p:spPr>
      </p:pic>
      <p:sp>
        <p:nvSpPr>
          <p:cNvPr id="138" name="CustomShape 1"/>
          <p:cNvSpPr/>
          <p:nvPr/>
        </p:nvSpPr>
        <p:spPr>
          <a:xfrm>
            <a:off x="486360" y="5261040"/>
            <a:ext cx="4405680" cy="9133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5400">
                <a:solidFill>
                  <a:srgbClr val="ffff00"/>
                </a:solidFill>
                <a:latin typeface="Bookman Old Style"/>
              </a:rPr>
              <a:t>ERB JUTKA</a:t>
            </a:r>
            <a:endParaRPr/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Kép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9212400" y="-7026840"/>
            <a:ext cx="22473000" cy="14981760"/>
          </a:xfrm>
          <a:prstGeom prst="rect">
            <a:avLst/>
          </a:prstGeom>
          <a:ln>
            <a:noFill/>
          </a:ln>
        </p:spPr>
      </p:pic>
      <p:sp>
        <p:nvSpPr>
          <p:cNvPr id="140" name="CustomShape 1"/>
          <p:cNvSpPr/>
          <p:nvPr/>
        </p:nvSpPr>
        <p:spPr>
          <a:xfrm>
            <a:off x="3817800" y="4993920"/>
            <a:ext cx="3774600" cy="9133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5400">
                <a:solidFill>
                  <a:srgbClr val="ffff00"/>
                </a:solidFill>
                <a:latin typeface="Bookman Old Style"/>
              </a:rPr>
              <a:t>FEHÉRÉK</a:t>
            </a:r>
            <a:endParaRPr/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