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-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08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4605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765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148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720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268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196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538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739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719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18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0419B-CB01-439C-8D8C-85205F521F51}" type="datetimeFigureOut">
              <a:rPr lang="hu-HU" smtClean="0"/>
              <a:t>2021.08.31.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69495-D2D5-4190-A047-301982DCF6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868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0718" y="1312178"/>
            <a:ext cx="10428951" cy="7804598"/>
          </a:xfrm>
        </p:spPr>
      </p:pic>
      <p:sp>
        <p:nvSpPr>
          <p:cNvPr id="2" name="Szövegdoboz 1"/>
          <p:cNvSpPr txBox="1"/>
          <p:nvPr/>
        </p:nvSpPr>
        <p:spPr>
          <a:xfrm>
            <a:off x="3490174" y="5847008"/>
            <a:ext cx="64043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Péchy László emlékünnepség</a:t>
            </a:r>
          </a:p>
          <a:p>
            <a:pPr algn="ctr"/>
            <a:r>
              <a:rPr lang="hu-H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Papos, 2021. augusztus  24.</a:t>
            </a:r>
            <a:endParaRPr lang="hu-HU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-1046409"/>
            <a:ext cx="11951594" cy="89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" y="-730624"/>
            <a:ext cx="12131897" cy="90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8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-679361"/>
            <a:ext cx="11208912" cy="840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4" y="0"/>
            <a:ext cx="9878096" cy="740857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369" y="722070"/>
            <a:ext cx="12356644" cy="92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-804833"/>
            <a:ext cx="12119018" cy="906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075" y="-1081821"/>
            <a:ext cx="12478265" cy="933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-901203"/>
            <a:ext cx="11548422" cy="86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-660279"/>
            <a:ext cx="11037124" cy="82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</Words>
  <Application>Microsoft Office PowerPoint</Application>
  <PresentationFormat>Szélesvásznú</PresentationFormat>
  <Paragraphs>2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Windows User</dc:creator>
  <cp:lastModifiedBy>Windows User</cp:lastModifiedBy>
  <cp:revision>2</cp:revision>
  <dcterms:created xsi:type="dcterms:W3CDTF">2021-08-31T11:14:30Z</dcterms:created>
  <dcterms:modified xsi:type="dcterms:W3CDTF">2021-08-31T11:27:38Z</dcterms:modified>
</cp:coreProperties>
</file>