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60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471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677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195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395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253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329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75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450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7578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6856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8C7CA-2230-41EE-9A74-98676718AA73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C43D5-EC57-43AE-A64E-203769E23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195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52030" y="-4285075"/>
            <a:ext cx="14028327" cy="1052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4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38756" cy="9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9800"/>
            <a:ext cx="120904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77622"/>
            <a:ext cx="12128030" cy="909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0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580"/>
            <a:ext cx="12292690" cy="78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219200"/>
            <a:ext cx="12293600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293600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7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78" y="-1236135"/>
            <a:ext cx="1219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3001"/>
            <a:ext cx="12101689" cy="90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3" y="-316090"/>
            <a:ext cx="11661422" cy="874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8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11" y="-1210733"/>
            <a:ext cx="12282311" cy="92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-976490"/>
            <a:ext cx="12079111" cy="905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7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822" y="-2122310"/>
            <a:ext cx="12259733" cy="91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332970" cy="924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55780" cy="896683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24089" y="1275643"/>
            <a:ext cx="29081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PANKASZ</a:t>
            </a:r>
          </a:p>
          <a:p>
            <a:pPr algn="ctr"/>
            <a:r>
              <a:rPr lang="hu-H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SZOKNYÁS </a:t>
            </a:r>
          </a:p>
          <a:p>
            <a:pPr algn="ctr"/>
            <a:r>
              <a:rPr lang="hu-H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HARANGLÁB</a:t>
            </a:r>
            <a:endParaRPr lang="hu-H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40" y="-308610"/>
            <a:ext cx="12374880" cy="92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9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11781835" cy="883637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988805" y="4740486"/>
            <a:ext cx="6699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IKERVÁR</a:t>
            </a:r>
          </a:p>
          <a:p>
            <a:pPr algn="ctr"/>
            <a:r>
              <a:rPr lang="hu-HU" sz="3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DUZZASZTÓ ÉS VÍZERŐMŰ</a:t>
            </a:r>
            <a:endParaRPr lang="hu-HU" sz="3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9" y="-2370667"/>
            <a:ext cx="12304889" cy="92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</Words>
  <Application>Microsoft Office PowerPoint</Application>
  <PresentationFormat>Szélesvásznú</PresentationFormat>
  <Paragraphs>5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creator>Windows User</dc:creator>
  <cp:lastModifiedBy>Windows User</cp:lastModifiedBy>
  <cp:revision>13</cp:revision>
  <dcterms:created xsi:type="dcterms:W3CDTF">2022-09-20T12:48:10Z</dcterms:created>
  <dcterms:modified xsi:type="dcterms:W3CDTF">2022-09-20T13:00:59Z</dcterms:modified>
</cp:coreProperties>
</file>