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70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200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206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00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87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180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702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817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19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899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409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737F5-FF91-46FA-9CB0-705F3A30829B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95447-B584-45A7-80E7-C8E62C2575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084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3001"/>
            <a:ext cx="12282311" cy="92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8" y="-942623"/>
            <a:ext cx="10566401" cy="79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219200"/>
            <a:ext cx="122936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12" y="0"/>
            <a:ext cx="9685867" cy="72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223760" y="6355080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BOROSTYÁNKERT</a:t>
            </a:r>
            <a:endParaRPr lang="hu-H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-248356"/>
            <a:ext cx="12112978" cy="908473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915378" y="5831890"/>
            <a:ext cx="2456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CSAÓ!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219200"/>
            <a:ext cx="122936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62" y="-2049779"/>
            <a:ext cx="12395199" cy="929639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7440929" y="480060"/>
            <a:ext cx="3440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SITKE</a:t>
            </a:r>
          </a:p>
          <a:p>
            <a:pPr algn="ctr"/>
            <a:r>
              <a:rPr lang="hu-H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KÁLVÁRIA KÁPOLNA</a:t>
            </a:r>
            <a:endParaRPr lang="hu-H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4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610" y="232126"/>
            <a:ext cx="12146847" cy="91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-354330"/>
            <a:ext cx="10835640" cy="81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</Words>
  <Application>Microsoft Office PowerPoint</Application>
  <PresentationFormat>Szélesvásznú</PresentationFormat>
  <Paragraphs>4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Windows User</dc:creator>
  <cp:lastModifiedBy>Windows User</cp:lastModifiedBy>
  <cp:revision>4</cp:revision>
  <dcterms:created xsi:type="dcterms:W3CDTF">2022-09-20T13:03:36Z</dcterms:created>
  <dcterms:modified xsi:type="dcterms:W3CDTF">2022-09-20T13:11:59Z</dcterms:modified>
</cp:coreProperties>
</file>